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8" r:id="rId2"/>
    <p:sldId id="407" r:id="rId3"/>
    <p:sldId id="417" r:id="rId4"/>
    <p:sldId id="418" r:id="rId5"/>
    <p:sldId id="403" r:id="rId6"/>
    <p:sldId id="419" r:id="rId7"/>
    <p:sldId id="402" r:id="rId8"/>
    <p:sldId id="420" r:id="rId9"/>
    <p:sldId id="421" r:id="rId10"/>
    <p:sldId id="422" r:id="rId11"/>
    <p:sldId id="409" r:id="rId12"/>
    <p:sldId id="414" r:id="rId13"/>
    <p:sldId id="411" r:id="rId14"/>
    <p:sldId id="410" r:id="rId15"/>
    <p:sldId id="424" r:id="rId16"/>
    <p:sldId id="425" r:id="rId17"/>
    <p:sldId id="416" r:id="rId18"/>
    <p:sldId id="423" r:id="rId19"/>
    <p:sldId id="408" r:id="rId20"/>
    <p:sldId id="426" r:id="rId21"/>
    <p:sldId id="38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3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F1FF1-2DB7-43B9-AD7E-B11BEAFD02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91526-2235-44D5-B206-10CA0D5B1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FEF23-0A9B-46DF-97EA-0E0B6EC8E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6D7E3-587C-4733-99CF-410999E8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C8EB2-6739-4B5F-8B00-E0F92EC60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09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FA489-F8CD-463A-8798-40ACD4359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4040DB-3F86-4CA2-8535-EF1A91888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FABE0-40DD-40D4-A540-18647ADA8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3C4B4-EE55-4E56-9284-19E5F57C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51CAF-2C19-4D08-8D60-811996149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4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CCE0B3-2DA8-471F-A5C0-ADB2671A63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26D87-CA90-417D-A9A8-53BEC477D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02AC8-619C-423F-BAF4-9C550500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40689-A7C5-4C7E-92BC-FA56C1864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A8C2A-02E6-4130-8392-58E79CD5E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0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72FA-A2D1-4870-A14D-39E104CD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E7A8D-2FC3-4763-B976-DCF1A8418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A4848-990D-44C8-ADDA-673D38CF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47208-2A27-46EB-9A51-4A92535E7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5B1E3-2BEA-455C-AE38-A58F80851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62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F668D-21C2-4372-B82D-26E08B6E2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17CD8-4DDA-4578-AF6F-2EF9A6D2C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646F-79BB-4CC6-B993-7EE30A503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D280B-A034-4FAE-A87D-0F583F4D0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D1A1B-F1CD-4290-BA9B-E148EBC93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59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71244-2247-4CBA-B7A6-E2FF3F2EF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73B5D-3FAE-491E-9A36-B10F3CFA0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71668-7B6F-4F1C-B2C5-FC59DA491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3D7FF-EE62-42E6-9716-50ACA9716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D6D89-2680-4D29-A461-2A6B6DDF7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67562-5A17-44ED-88BA-0286DEAC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81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C5EDE-7306-4891-83C9-B070F3517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0AC0D-002E-4FDD-A2A6-AC7B73FB8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897DA-8573-43B7-BE3D-2768B109B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72979E-7A2E-47DE-B652-4B023E281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1BB473-2F92-42B9-991F-BE7670EFA0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4E5776-D119-41A2-BE29-EBBEE6E9D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481118-0763-4695-8C6E-BB3304ADE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6E83F-0FA6-4FDC-8E6C-8854FE9B8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92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9D09F-034D-4A9D-AAC8-F21DBA9F7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256FB-A476-491B-9E33-7B4289709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7B483C-1D6C-483D-AE84-FB4321ACC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7DF62-4DDE-455C-8B6D-46D5946C8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86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B6195-F08F-427D-B005-CE5B6F66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044E3-0D73-44F0-B82B-A4F81ABD7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54F81-AFB9-48A4-8B24-77473B16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24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8741-7DCA-408B-BF3F-1527A6329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5A65B-6B53-4C6D-ADE5-247A646B9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1AFA2E-C612-42DC-B86E-73CEFF299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52546-E2AD-4FBF-8A9F-DF1572E6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C261A-3871-454A-A8F0-BA16CB794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6BAA0-2B02-499D-B010-D806DFF8D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94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E69C9-E4F0-4B07-BCAD-0E999E53B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F13128-C4DB-406E-BD04-38E8540C72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0605C-6BA6-4DCA-A68E-795A39FB5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72737-4F6E-4354-881F-105B28683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0EC33-2D8F-4C60-B744-F9F9ABD6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919B1-E109-4178-9ED2-78E2F944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78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888EE7-4291-4B48-80DC-143AFF565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52927-C5B2-4C00-9D61-7B5908FDB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C9D01-B22C-479E-AA67-AE1A3A8F4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2AEAB-3918-40F8-BD78-700BA6B7B820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91D86-8C3B-43F6-89B1-DAB1810216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2BE0D-5538-4FDE-AE9C-9917CAFD4B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14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8D691-1458-438E-A188-88A5143F27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/>
              <a:t>202</a:t>
            </a:r>
            <a:r>
              <a:rPr lang="en-US" altLang="zh-CN" sz="3600"/>
              <a:t>1</a:t>
            </a:r>
            <a:r>
              <a:rPr lang="en-GB" sz="3600"/>
              <a:t>.</a:t>
            </a:r>
            <a:r>
              <a:rPr lang="en-US" altLang="zh-CN" sz="3600"/>
              <a:t>04</a:t>
            </a:r>
            <a:r>
              <a:rPr lang="en-GB" sz="3600"/>
              <a:t>.15</a:t>
            </a:r>
          </a:p>
        </p:txBody>
      </p:sp>
    </p:spTree>
    <p:extLst>
      <p:ext uri="{BB962C8B-B14F-4D97-AF65-F5344CB8AC3E}">
        <p14:creationId xmlns:p14="http://schemas.microsoft.com/office/powerpoint/2010/main" val="1633647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r>
              <a:rPr lang="zh-CN" altLang="en-US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1-6a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en-US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1-6a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511728"/>
            <a:ext cx="10515599" cy="6141717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1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这些事以后，我观看，见天上开了一道门！那先前听到号角似的话音，又对我说：你上这里来，我要把以后必定发生的事指示你。</a:t>
            </a:r>
            <a:r>
              <a:rPr lang="en-US" sz="2400" baseline="30000" dirty="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 </a:t>
            </a:r>
            <a:r>
              <a:rPr lang="zh-CN" sz="2400" dirty="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立刻，我已在灵的状态中，只见</a:t>
            </a:r>
            <a:r>
              <a:rPr lang="zh-CN" sz="2400" dirty="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一个宝座立于天上，有一位坐在宝座上！</a:t>
            </a:r>
            <a:r>
              <a:rPr lang="en-US" sz="2400" baseline="30000" dirty="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3 </a:t>
            </a:r>
            <a:r>
              <a:rPr lang="zh-CN" sz="2400" dirty="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看那坐着的，似碧玉红宝石，又有彩虹环绕宝座，仿如翡翠。</a:t>
            </a:r>
            <a:r>
              <a:rPr lang="en-US" sz="2400" baseline="30000" dirty="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4 </a:t>
            </a:r>
            <a:r>
              <a:rPr lang="zh-CN" sz="2400" dirty="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那宝座</a:t>
            </a:r>
            <a:r>
              <a:rPr lang="zh-CN" sz="2400" dirty="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四周另有二十四个宝座，坐着二十四位长老，</a:t>
            </a:r>
            <a:r>
              <a:rPr lang="zh-CN" sz="2400" dirty="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身穿白袍，头戴金桂冠。</a:t>
            </a:r>
            <a:r>
              <a:rPr lang="en-US" sz="2400" baseline="30000" dirty="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5 </a:t>
            </a:r>
            <a:r>
              <a:rPr lang="zh-CN" sz="2400" dirty="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从宝座发出闪闪电光，隆隆雷声；又有七枝火炬在宝座前燃烧，这就是神的七灵。</a:t>
            </a:r>
            <a:r>
              <a:rPr lang="en-US" sz="2400" baseline="30000" dirty="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sz="2400" dirty="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宝座前方，有个看似清澈的玻璃海，好像水晶。</a:t>
            </a:r>
            <a:endParaRPr lang="en-GB" altLang="zh-CN" sz="2400" dirty="0">
              <a:effectLst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GB" alt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</a:t>
            </a:r>
            <a:endParaRPr lang="zh-CN" altLang="en-US" sz="2400" dirty="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348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r>
              <a:rPr lang="zh-CN" altLang="en-US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-11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en-US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-11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604007"/>
            <a:ext cx="10515599" cy="6141717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GB" alt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6b 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宝座中央，宝座周围，有四个活物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，前后布满了眼睛。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那头一个活物像狮子，第二个像小牛，第三个脸庞像人，第四个却像飞鹰。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这四个活物各有六只翅膀，四周、里面都布满眼睛。他们昼夜不停，大声欢呼：</a:t>
            </a:r>
            <a:endParaRPr lang="en-GB" altLang="zh-CN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GB" alt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	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圣哉！圣哉！圣哉！ 主啊全能神，那昔在、今在、且将到来的！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9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每当四个活物把荣耀尊崇和感恩，归于那坐宝座活到永永远远的那一位时，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二十四长老就俯伏在宝座下，敬拜那活到永永远远的，并把他们的桂冠掷于宝座前，说：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	11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主啊我们的神，你是配得荣耀尊崇和大能，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GB" alt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	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因为创造万物的是你，因着你的旨意，万有才存在，而受造。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buNone/>
            </a:pPr>
            <a:endParaRPr lang="zh-CN" altLang="en-US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788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r>
              <a:rPr lang="zh-CN" altLang="en-US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-9a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en-US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1-9a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604007"/>
            <a:ext cx="10515599" cy="6141717"/>
          </a:xfrm>
        </p:spPr>
        <p:txBody>
          <a:bodyPr>
            <a:normAutofit/>
          </a:bodyPr>
          <a:lstStyle/>
          <a:p>
            <a:pPr marL="0" indent="0">
              <a:lnSpc>
                <a:spcPts val="4500"/>
              </a:lnSpc>
              <a:spcAft>
                <a:spcPts val="800"/>
              </a:spcAft>
              <a:buNone/>
            </a:pP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1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我还看见，</a:t>
            </a:r>
            <a:r>
              <a:rPr lang="zh-CN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那坐宝座的右边有一书卷，里外都写了字，用七个印封着。</a:t>
            </a: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又见一位大力天使高声宣布：</a:t>
            </a:r>
            <a:r>
              <a:rPr lang="zh-CN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有谁配展阅这书卷，揭开七印？</a:t>
            </a: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可是天上地上，包括地下，没有一个能展读那书卷。</a:t>
            </a: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我大哭起来，因为找不到一个配展阅书卷的。</a:t>
            </a: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5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长老中有一位对我说：别哭。看，犹大支族之狮，大卫的根，他已得胜！书卷和七印，要由他揭开。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500"/>
              </a:lnSpc>
              <a:spcAft>
                <a:spcPts val="800"/>
              </a:spcAft>
              <a:buNone/>
            </a:pP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 6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于是我观看，见宝座和四活物中间，二十四长老中间，</a:t>
            </a:r>
            <a:r>
              <a:rPr lang="zh-CN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站着一只羔羊，像是宰杀了的，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有七角七眼，就是被派往大地四方的神的七灵。</a:t>
            </a: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他上前，从坐宝座者的右手接了书卷。</a:t>
            </a: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一接过书卷，四活物同二十四长老便拜倒在羔羊面前，然后各拿一个里拉琴和一只盛满香的金盅子——那香即众圣徒的祈祷， </a:t>
            </a: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9a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唱起一首新歌：</a:t>
            </a:r>
            <a:endParaRPr lang="zh-CN" altLang="en-US" sz="2400" dirty="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207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r>
              <a:rPr lang="zh-CN" altLang="en-US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9b-14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en-US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9b-14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604007"/>
            <a:ext cx="10515599" cy="6141717"/>
          </a:xfrm>
        </p:spPr>
        <p:txBody>
          <a:bodyPr>
            <a:noAutofit/>
          </a:bodyPr>
          <a:lstStyle/>
          <a:p>
            <a:pPr indent="0">
              <a:lnSpc>
                <a:spcPts val="3300"/>
              </a:lnSpc>
              <a:spcAft>
                <a:spcPts val="800"/>
              </a:spcAft>
              <a:buNone/>
            </a:pPr>
            <a:r>
              <a:rPr lang="en-GB" sz="2400" baseline="30000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 </a:t>
            </a: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9b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唯有你配领受书卷，揭开七印，因为你被宰杀，</a:t>
            </a:r>
            <a:endParaRPr lang="en-GB" altLang="zh-CN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3300"/>
              </a:lnSpc>
              <a:spcAft>
                <a:spcPts val="800"/>
              </a:spcAft>
              <a:buNone/>
            </a:pPr>
            <a:r>
              <a:rPr lang="en-GB" altLang="zh-CN" sz="2400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	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以自己的血从各族各语、万国万民，赎下人来归了神，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3300"/>
              </a:lnSpc>
              <a:spcAft>
                <a:spcPts val="800"/>
              </a:spcAft>
              <a:buNone/>
            </a:pPr>
            <a:r>
              <a:rPr lang="en-US" sz="2400" baseline="30000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</a:t>
            </a: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使他们成为祭司之国，侍奉我们的神，并在大地上当政为王。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3300"/>
              </a:lnSpc>
              <a:spcAft>
                <a:spcPts val="800"/>
              </a:spcAft>
              <a:buNone/>
            </a:pP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11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我还望见，并听到，重重天使围着宝座活物长老，数以万万千千，</a:t>
            </a: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高喊：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3300"/>
              </a:lnSpc>
              <a:spcAft>
                <a:spcPts val="800"/>
              </a:spcAft>
              <a:buNone/>
            </a:pPr>
            <a:r>
              <a:rPr lang="en-GB" alt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	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唯有那被宰杀了的羔羊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3300"/>
              </a:lnSpc>
              <a:spcAft>
                <a:spcPts val="800"/>
              </a:spcAft>
              <a:buNone/>
            </a:pPr>
            <a:r>
              <a:rPr lang="en-GB" alt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	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配享受大能、财富、智慧、力量、尊崇、光荣和颂赞！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3300"/>
              </a:lnSpc>
              <a:spcAft>
                <a:spcPts val="800"/>
              </a:spcAft>
              <a:buNone/>
            </a:pP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13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随即，又听见全体受造之物，天上地上地下海里的一切，齐声欢呼：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3300"/>
              </a:lnSpc>
              <a:spcAft>
                <a:spcPts val="800"/>
              </a:spcAft>
              <a:buNone/>
            </a:pPr>
            <a:r>
              <a:rPr lang="en-GB" alt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	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愿坐宝座者，并羔羊永享颂赞和尊崇、荣耀和能力，直到永永远远！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3300"/>
              </a:lnSpc>
              <a:spcAft>
                <a:spcPts val="800"/>
              </a:spcAft>
              <a:buNone/>
            </a:pP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14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四活物就说：阿门！而众长老也俯伏敬拜。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309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约</a:t>
            </a:r>
            <a:r>
              <a:rPr lang="zh-CN" altLang="en-US" sz="200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翰福音 </a:t>
            </a:r>
            <a:r>
              <a:rPr lang="en-US" sz="2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1.28-30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John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en-US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8-30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705612"/>
            <a:ext cx="10515599" cy="5729056"/>
          </a:xfrm>
        </p:spPr>
        <p:txBody>
          <a:bodyPr>
            <a:normAutofit/>
          </a:bodyPr>
          <a:lstStyle/>
          <a:p>
            <a:pPr marL="0" indent="0">
              <a:lnSpc>
                <a:spcPts val="4600"/>
              </a:lnSpc>
              <a:spcAft>
                <a:spcPts val="800"/>
              </a:spcAft>
              <a:buNone/>
            </a:pPr>
            <a:r>
              <a:rPr lang="en-US" sz="24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28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这事发生在约旦河对岸的伯大尼，约翰施洗的地方。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29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次日，约翰见耶稣迎面走来，就说：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看哪，神的羔羊，世人的罪孽他来背走。</a:t>
            </a:r>
            <a:r>
              <a:rPr lang="zh-CN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利</a:t>
            </a:r>
            <a:r>
              <a:rPr lang="en-GB" altLang="zh-CN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16</a:t>
            </a:r>
            <a:r>
              <a:rPr lang="zh-CN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，赛</a:t>
            </a:r>
            <a:r>
              <a:rPr lang="en-GB" altLang="zh-CN" sz="16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53.6-7   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30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他就是我说的：那人后我而来，却到了我前头，因他本来就比我重要。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042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r>
              <a:rPr lang="zh-CN" altLang="en-US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4-8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en-US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4-8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604007"/>
            <a:ext cx="10515599" cy="6141717"/>
          </a:xfrm>
        </p:spPr>
        <p:txBody>
          <a:bodyPr>
            <a:normAutofit/>
          </a:bodyPr>
          <a:lstStyle/>
          <a:p>
            <a:pPr marL="0" indent="0">
              <a:lnSpc>
                <a:spcPts val="4300"/>
              </a:lnSpc>
              <a:spcAft>
                <a:spcPts val="800"/>
              </a:spcAft>
              <a:buNone/>
            </a:pP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4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约翰，致亚细亚的七教会：愿你们蒙恩而平安——蒙恩自今在昔在且将到来的那一位，并他宝座前的七灵，</a:t>
            </a: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5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及耶稣基督那忠心的殉道者，死人中首先复活的，地上万王的元首。愿</a:t>
            </a:r>
            <a:r>
              <a:rPr lang="zh-CN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那爱着我们，并以自己的血把我们从我们的罪中释放出来，</a:t>
            </a:r>
            <a:r>
              <a:rPr lang="en-US" sz="2400" baseline="30000" dirty="0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使我们成为祭司之国，</a:t>
            </a:r>
            <a:r>
              <a:rPr lang="en-US" sz="2400" dirty="0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侍奉他的神天父的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——愿他永享荣耀和权能，直到永远。阿门。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4300"/>
              </a:lnSpc>
              <a:spcAft>
                <a:spcPts val="800"/>
              </a:spcAft>
              <a:buNone/>
            </a:pP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	7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看哪，他驾着云朵降临，所有人举目都要看见他，包括将他刺穿的人，</a:t>
            </a:r>
            <a:r>
              <a:rPr lang="en-GB" alt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	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为了他，地上万族都要捶胸痛哭。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300"/>
              </a:lnSpc>
              <a:spcAft>
                <a:spcPts val="800"/>
              </a:spcAft>
              <a:buNone/>
            </a:pP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是的，阿门！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300"/>
              </a:lnSpc>
              <a:spcAft>
                <a:spcPts val="800"/>
              </a:spcAft>
              <a:buNone/>
            </a:pP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 	8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主神说：我是阿尔法又是欧米加，我是那今在昔在且将到来的全能者。</a:t>
            </a:r>
            <a:endParaRPr lang="zh-CN" altLang="en-US" sz="2400" dirty="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548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r>
              <a:rPr lang="zh-CN" altLang="en-US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9b-14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en-US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9b-14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604007"/>
            <a:ext cx="10515599" cy="6141717"/>
          </a:xfrm>
        </p:spPr>
        <p:txBody>
          <a:bodyPr>
            <a:noAutofit/>
          </a:bodyPr>
          <a:lstStyle/>
          <a:p>
            <a:pPr indent="0">
              <a:lnSpc>
                <a:spcPts val="3300"/>
              </a:lnSpc>
              <a:spcAft>
                <a:spcPts val="800"/>
              </a:spcAft>
              <a:buNone/>
            </a:pPr>
            <a:r>
              <a:rPr lang="en-GB" sz="2400" baseline="30000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 </a:t>
            </a: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9b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唯有你配领受书卷，揭开七印，因为</a:t>
            </a:r>
            <a:r>
              <a:rPr lang="zh-CN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你被宰杀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endParaRPr lang="en-GB" altLang="zh-CN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3300"/>
              </a:lnSpc>
              <a:spcAft>
                <a:spcPts val="800"/>
              </a:spcAft>
              <a:buNone/>
            </a:pPr>
            <a:r>
              <a:rPr lang="en-GB" altLang="zh-CN" sz="2400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	</a:t>
            </a:r>
            <a:r>
              <a:rPr lang="zh-CN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以自己的血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从各族各语、万国万民，</a:t>
            </a:r>
            <a:r>
              <a:rPr lang="zh-CN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赎下人来归了神，</a:t>
            </a:r>
            <a:endParaRPr lang="en-GB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3300"/>
              </a:lnSpc>
              <a:spcAft>
                <a:spcPts val="800"/>
              </a:spcAft>
              <a:buNone/>
            </a:pPr>
            <a:r>
              <a:rPr lang="en-US" sz="2400" baseline="30000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</a:t>
            </a: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使他们成为祭司之国，侍奉我们的神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，并在大地上当政为王。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3300"/>
              </a:lnSpc>
              <a:spcAft>
                <a:spcPts val="800"/>
              </a:spcAft>
              <a:buNone/>
            </a:pP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11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我还望见，并听到，重重天使围着宝座活物长老，数以万万千千，</a:t>
            </a: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高喊：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3300"/>
              </a:lnSpc>
              <a:spcAft>
                <a:spcPts val="800"/>
              </a:spcAft>
              <a:buNone/>
            </a:pPr>
            <a:r>
              <a:rPr lang="en-GB" alt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	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唯有那被宰杀了的羔羊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3300"/>
              </a:lnSpc>
              <a:spcAft>
                <a:spcPts val="800"/>
              </a:spcAft>
              <a:buNone/>
            </a:pPr>
            <a:r>
              <a:rPr lang="en-GB" alt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	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配享受大能、财富、智慧、力量、尊崇、光荣和颂赞！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3300"/>
              </a:lnSpc>
              <a:spcAft>
                <a:spcPts val="800"/>
              </a:spcAft>
              <a:buNone/>
            </a:pP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13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随即，又听见全体受造之物，天上地上地下海里的一切，齐声欢呼：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3300"/>
              </a:lnSpc>
              <a:spcAft>
                <a:spcPts val="800"/>
              </a:spcAft>
              <a:buNone/>
            </a:pPr>
            <a:r>
              <a:rPr lang="en-GB" alt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	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愿坐宝座者，并羔羊永享颂赞和尊崇、荣耀和能力，直到永永远远！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3300"/>
              </a:lnSpc>
              <a:spcAft>
                <a:spcPts val="800"/>
              </a:spcAft>
              <a:buNone/>
            </a:pP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14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四活物就说：阿门！而众长老也俯伏敬拜。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249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19</a:t>
            </a:r>
            <a:r>
              <a:rPr lang="zh-CN" altLang="en-US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GB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19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en-US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604007"/>
            <a:ext cx="10515599" cy="6141717"/>
          </a:xfrm>
        </p:spPr>
        <p:txBody>
          <a:bodyPr>
            <a:noAutofit/>
          </a:bodyPr>
          <a:lstStyle/>
          <a:p>
            <a:pPr marL="0" indent="0">
              <a:lnSpc>
                <a:spcPts val="4300"/>
              </a:lnSpc>
              <a:spcAft>
                <a:spcPts val="800"/>
              </a:spcAft>
              <a:buNone/>
            </a:pPr>
            <a:r>
              <a:rPr lang="en-US" sz="23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sz="23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我听见万众的欢呼声，仿佛众水喧腾，又似雷霆隆隆：</a:t>
            </a:r>
            <a:endParaRPr lang="en-GB" sz="23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4300"/>
              </a:lnSpc>
              <a:spcAft>
                <a:spcPts val="800"/>
              </a:spcAft>
              <a:buNone/>
            </a:pPr>
            <a:r>
              <a:rPr lang="en-GB" altLang="zh-CN" sz="23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	</a:t>
            </a:r>
            <a:r>
              <a:rPr lang="zh-CN" sz="23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哈里路亚！主全能神当政为王了！</a:t>
            </a:r>
            <a:r>
              <a:rPr lang="en-US" sz="23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 </a:t>
            </a:r>
            <a:r>
              <a:rPr lang="zh-CN" sz="23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让我们欢呼雀跃，把荣耀归他！</a:t>
            </a:r>
            <a:r>
              <a:rPr lang="en-GB" altLang="zh-CN" sz="230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  	</a:t>
            </a:r>
            <a:r>
              <a:rPr lang="zh-CN" sz="23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羔羊的婚宴来了，新娘已预备好了，</a:t>
            </a:r>
            <a:r>
              <a:rPr lang="en-US" sz="23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 </a:t>
            </a:r>
            <a:r>
              <a:rPr lang="zh-CN" sz="23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有光明洁白的细麻衣赐给她穿上。</a:t>
            </a:r>
            <a:endParaRPr lang="en-GB" sz="23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300"/>
              </a:lnSpc>
              <a:spcAft>
                <a:spcPts val="800"/>
              </a:spcAft>
              <a:buNone/>
            </a:pPr>
            <a:r>
              <a:rPr lang="zh-CN" sz="23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这细麻衣就是圣徒的义行。</a:t>
            </a:r>
            <a:endParaRPr lang="en-GB" sz="23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300"/>
              </a:lnSpc>
              <a:spcAft>
                <a:spcPts val="800"/>
              </a:spcAft>
              <a:buNone/>
            </a:pPr>
            <a:r>
              <a:rPr lang="en-US" sz="23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</a:t>
            </a:r>
            <a:r>
              <a:rPr lang="en-US" sz="23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 </a:t>
            </a:r>
            <a:r>
              <a:rPr lang="zh-CN" sz="23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他吩咐我：你写：那些受邀赴羔羊婚宴的人有福了！他还说：这些话，是神至真的圣言。</a:t>
            </a:r>
            <a:r>
              <a:rPr lang="en-US" sz="23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3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我就俯伏在他脚前，要拜他。但他对我说：千万不可！对神，才须敬拜！我与你同是作奴仆的，就如你的兄弟，那些持守耶稣殉道见证的人一样。</a:t>
            </a:r>
            <a:endParaRPr lang="en-GB" sz="23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300"/>
              </a:lnSpc>
              <a:spcAft>
                <a:spcPts val="800"/>
              </a:spcAft>
              <a:buNone/>
            </a:pPr>
            <a:r>
              <a:rPr lang="en-US" sz="23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</a:t>
            </a:r>
            <a:r>
              <a:rPr lang="zh-CN" sz="23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因为耶稣殉道的见证，就是这篇预言的精神。</a:t>
            </a:r>
            <a:endParaRPr lang="en-GB" sz="2300">
              <a:solidFill>
                <a:srgbClr val="C0000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091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约翰福音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r>
              <a:rPr lang="zh-CN" altLang="en-US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22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-24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John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en-US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22-24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606978"/>
            <a:ext cx="10515599" cy="6141717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22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你们拜的你们不认识，我们拜的我们认识，因为救恩出自犹太人。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23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但时辰快到了，如今就是，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那真正敬拜父的，乃是在灵中在真理内敬拜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，因为父要的正是这样拜他的人。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24 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神是灵，拜他的人必须在灵中在真理内敬拜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en-GB" alt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</a:t>
            </a:r>
            <a:endParaRPr lang="zh-CN" altLang="en-US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412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以弗所书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4:11-16 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phesians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:11-16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725386"/>
            <a:ext cx="10515599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   11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按他分配，有的人做使徒，有的做先知，或传福音，或做牧师和教师，</a:t>
            </a:r>
            <a:r>
              <a:rPr lang="en-GB" alt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为了装备众圣徒去承担侍奉的工作，建立基督的身体。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直到我们全体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对神的儿子有着一致的信念和认识，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达致一个完全人，</a:t>
            </a:r>
            <a:r>
              <a:rPr lang="zh-CN" sz="18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或</a:t>
            </a:r>
            <a:r>
              <a:rPr lang="zh-CN" altLang="en-US" sz="18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作</a:t>
            </a:r>
            <a:r>
              <a:rPr lang="zh-CN" sz="18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成人</a:t>
            </a:r>
            <a:r>
              <a:rPr lang="zh-CN" sz="20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altLang="zh-CN" sz="20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即基督成熟满盈的高度。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14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不再做婴孩了，被各种各样教义一阵风卷去，随波逐流，中了人的诡计阴谋。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15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要用爱心说诚实话，对准为首的基督在各方面长进。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16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全身靠着他紧紧连结，每一个关节支撑，每一个部分各司其职，身体便渐渐长大，在爱中建立自己。</a:t>
            </a:r>
            <a:endParaRPr lang="zh-CN" altLang="en-US" sz="40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62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zh-CN" altLang="en-US" sz="2000" kern="1400" spc="-5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启示录纵览（</a:t>
            </a:r>
            <a:r>
              <a:rPr lang="en-US" altLang="zh-CN" sz="2000" kern="1400" spc="-5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000" kern="1400" spc="-5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） 启 </a:t>
            </a:r>
            <a:r>
              <a:rPr lang="en-GB" altLang="zh-CN" sz="2000" kern="1400" spc="-5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4-5</a:t>
            </a:r>
            <a:br>
              <a:rPr lang="en-GB" altLang="zh-CN" sz="2000" kern="1400" spc="-5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GB" altLang="zh-CN" sz="2400" kern="1400" spc="-5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天上宝座前的敬拜</a:t>
            </a:r>
            <a:br>
              <a:rPr lang="en-GB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3100" dirty="0">
                <a:ea typeface="SimSun" panose="02010600030101010101" pitchFamily="2" charset="-122"/>
              </a:rPr>
              <a:t>Heavenly worship before the </a:t>
            </a:r>
            <a:r>
              <a:rPr lang="en-US" altLang="zh-CN" sz="3100" dirty="0">
                <a:ea typeface="SimSun" panose="02010600030101010101" pitchFamily="2" charset="-122"/>
              </a:rPr>
              <a:t>t</a:t>
            </a:r>
            <a:r>
              <a:rPr lang="en-GB" altLang="zh-CN" sz="3100" dirty="0" err="1">
                <a:ea typeface="SimSun" panose="02010600030101010101" pitchFamily="2" charset="-122"/>
              </a:rPr>
              <a:t>hrone</a:t>
            </a:r>
            <a:r>
              <a:rPr lang="en-GB" altLang="zh-CN" sz="3100" dirty="0">
                <a:ea typeface="SimSun" panose="02010600030101010101" pitchFamily="2" charset="-122"/>
              </a:rPr>
              <a:t> of</a:t>
            </a:r>
            <a:r>
              <a:rPr lang="zh-CN" altLang="en-US" sz="3100" dirty="0">
                <a:ea typeface="SimSun" panose="02010600030101010101" pitchFamily="2" charset="-122"/>
              </a:rPr>
              <a:t> </a:t>
            </a:r>
            <a:r>
              <a:rPr lang="en-GB" altLang="zh-CN" sz="3100" dirty="0">
                <a:ea typeface="SimSun" panose="02010600030101010101" pitchFamily="2" charset="-122"/>
              </a:rPr>
              <a:t>Yahweh</a:t>
            </a:r>
            <a:br>
              <a:rPr lang="en-GB" altLang="zh-CN" sz="3100" dirty="0">
                <a:ea typeface="SimSun" panose="02010600030101010101" pitchFamily="2" charset="-122"/>
              </a:rPr>
            </a:br>
            <a:br>
              <a:rPr lang="en-GB" altLang="zh-CN" sz="4000" b="1" dirty="0">
                <a:ea typeface="SimSun" panose="02010600030101010101" pitchFamily="2" charset="-122"/>
              </a:rPr>
            </a:br>
            <a:r>
              <a:rPr lang="en-GB" altLang="zh-CN" sz="3600" dirty="0">
                <a:ea typeface="SimSun" panose="02010600030101010101" pitchFamily="2" charset="-122"/>
              </a:rPr>
              <a:t> </a:t>
            </a:r>
            <a:r>
              <a:rPr lang="en-GB" altLang="zh-CN" sz="22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GB" altLang="zh-CN" sz="2200" kern="1400" spc="-50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 Revelation book survey (</a:t>
            </a:r>
            <a:r>
              <a:rPr lang="en-US" altLang="zh-CN" sz="2200" kern="1400" spc="-50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GB" altLang="zh-CN" sz="2200" kern="1400" spc="-50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br>
              <a:rPr lang="en-GB" altLang="zh-CN" sz="3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87261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zh-CN" altLang="en-US" sz="2000" kern="1400" spc="-5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启示录纵览（</a:t>
            </a:r>
            <a:r>
              <a:rPr lang="en-US" altLang="zh-CN" sz="2000" kern="1400" spc="-5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000" kern="1400" spc="-5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） 启 </a:t>
            </a:r>
            <a:r>
              <a:rPr lang="en-GB" altLang="zh-CN" sz="2000" kern="1400" spc="-5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4-5</a:t>
            </a:r>
            <a:br>
              <a:rPr lang="en-GB" altLang="zh-CN" sz="2000" kern="1400" spc="-5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GB" altLang="zh-CN" sz="2400" kern="1400" spc="-5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天上宝座前的敬拜</a:t>
            </a:r>
            <a:br>
              <a:rPr lang="en-GB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3100" dirty="0">
                <a:ea typeface="SimSun" panose="02010600030101010101" pitchFamily="2" charset="-122"/>
              </a:rPr>
              <a:t>Heavenly worship before the </a:t>
            </a:r>
            <a:r>
              <a:rPr lang="en-US" altLang="zh-CN" sz="3100" dirty="0">
                <a:ea typeface="SimSun" panose="02010600030101010101" pitchFamily="2" charset="-122"/>
              </a:rPr>
              <a:t>t</a:t>
            </a:r>
            <a:r>
              <a:rPr lang="en-GB" altLang="zh-CN" sz="3100" dirty="0" err="1">
                <a:ea typeface="SimSun" panose="02010600030101010101" pitchFamily="2" charset="-122"/>
              </a:rPr>
              <a:t>hrone</a:t>
            </a:r>
            <a:r>
              <a:rPr lang="en-GB" altLang="zh-CN" sz="3100" dirty="0">
                <a:ea typeface="SimSun" panose="02010600030101010101" pitchFamily="2" charset="-122"/>
              </a:rPr>
              <a:t> of</a:t>
            </a:r>
            <a:r>
              <a:rPr lang="zh-CN" altLang="en-US" sz="3100" dirty="0">
                <a:ea typeface="SimSun" panose="02010600030101010101" pitchFamily="2" charset="-122"/>
              </a:rPr>
              <a:t> </a:t>
            </a:r>
            <a:r>
              <a:rPr lang="en-GB" altLang="zh-CN" sz="3100" dirty="0">
                <a:ea typeface="SimSun" panose="02010600030101010101" pitchFamily="2" charset="-122"/>
              </a:rPr>
              <a:t>Yahweh</a:t>
            </a:r>
            <a:br>
              <a:rPr lang="en-GB" altLang="zh-CN" sz="3100" dirty="0">
                <a:ea typeface="SimSun" panose="02010600030101010101" pitchFamily="2" charset="-122"/>
              </a:rPr>
            </a:br>
            <a:br>
              <a:rPr lang="en-GB" altLang="zh-CN" sz="4000" b="1" dirty="0">
                <a:ea typeface="SimSun" panose="02010600030101010101" pitchFamily="2" charset="-122"/>
              </a:rPr>
            </a:br>
            <a:r>
              <a:rPr lang="en-GB" altLang="zh-CN" sz="3600" dirty="0">
                <a:ea typeface="SimSun" panose="02010600030101010101" pitchFamily="2" charset="-122"/>
              </a:rPr>
              <a:t> </a:t>
            </a:r>
            <a:r>
              <a:rPr lang="en-GB" altLang="zh-CN" sz="22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GB" altLang="zh-CN" sz="2200" kern="1400" spc="-50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 Revelation book survey (</a:t>
            </a:r>
            <a:r>
              <a:rPr lang="en-US" altLang="zh-CN" sz="2200" kern="1400" spc="-50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GB" altLang="zh-CN" sz="2200" kern="1400" spc="-50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br>
              <a:rPr lang="en-GB" altLang="zh-CN" sz="3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93103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4044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   第一部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1-3</a:t>
            </a:r>
            <a:r>
              <a:rPr lang="zh-CN" altLang="en-US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章</a:t>
            </a:r>
            <a:endParaRPr lang="en-GB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725386"/>
            <a:ext cx="10515599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9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我，约翰</a:t>
            </a:r>
            <a:r>
              <a:rPr lang="en-US" alt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和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你们一同分享在耶稣里的患难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、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天国和坚忍的兄弟</a:t>
            </a:r>
            <a:r>
              <a:rPr lang="en-US" alt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为了神的圣言和耶稣殉道的见证，曾被困于一座叫拔摩的海岛。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正逢主日，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我在灵的状态中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，忽听见身后一个洪亮的声音，好像一支号角：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把你看见的写在书上，送至那七教会，即以弗所、士每那、别迦摩、推雅推拉、撒狄、非拉铁非、老底嘉</a:t>
            </a:r>
            <a:r>
              <a:rPr lang="en-GB" alt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 12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我转过身去看那向我说话的话音，一转身，就看见七个金灯台，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灯台中间，有一个看似人子的！</a:t>
            </a:r>
            <a:r>
              <a:rPr lang="en-US" sz="16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zh-CN" altLang="en-US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8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0"/>
            <a:ext cx="9144000" cy="4053213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zh-CN" altLang="en-US" sz="2700" dirty="0">
                <a:latin typeface="SimSun" panose="02010600030101010101" pitchFamily="2" charset="-122"/>
                <a:ea typeface="SimSun" panose="02010600030101010101" pitchFamily="2" charset="-122"/>
              </a:rPr>
              <a:t>启示录  第一部  </a:t>
            </a:r>
            <a:r>
              <a:rPr lang="en-GB" altLang="zh-CN" sz="2700" dirty="0">
                <a:latin typeface="SimSun" panose="02010600030101010101" pitchFamily="2" charset="-122"/>
                <a:ea typeface="SimSun" panose="02010600030101010101" pitchFamily="2" charset="-122"/>
              </a:rPr>
              <a:t>1-3</a:t>
            </a:r>
            <a:r>
              <a:rPr lang="zh-CN" altLang="en-US" sz="2700" dirty="0">
                <a:latin typeface="SimSun" panose="02010600030101010101" pitchFamily="2" charset="-122"/>
                <a:ea typeface="SimSun" panose="02010600030101010101" pitchFamily="2" charset="-122"/>
              </a:rPr>
              <a:t>章</a:t>
            </a:r>
            <a:br>
              <a:rPr lang="en-GB" altLang="zh-CN" sz="27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1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100" dirty="0">
                <a:latin typeface="SimSun" panose="02010600030101010101" pitchFamily="2" charset="-122"/>
                <a:ea typeface="SimSun" panose="02010600030101010101" pitchFamily="2" charset="-122"/>
              </a:rPr>
              <a:t>耶稣对末世教会的要求</a:t>
            </a:r>
            <a:br>
              <a:rPr lang="en-GB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700" dirty="0">
                <a:ea typeface="SimSun" panose="02010600030101010101" pitchFamily="2" charset="-122"/>
              </a:rPr>
              <a:t>The Revelation  Part 1:   </a:t>
            </a:r>
            <a:r>
              <a:rPr lang="en-US" altLang="zh-CN" sz="2700" dirty="0">
                <a:ea typeface="SimSun" panose="02010600030101010101" pitchFamily="2" charset="-122"/>
              </a:rPr>
              <a:t>chapters 1-3</a:t>
            </a:r>
            <a:br>
              <a:rPr lang="en-US" altLang="zh-CN" sz="3100" dirty="0">
                <a:ea typeface="SimSun" panose="02010600030101010101" pitchFamily="2" charset="-122"/>
              </a:rPr>
            </a:br>
            <a:br>
              <a:rPr lang="en-GB" altLang="zh-CN" sz="3100" dirty="0">
                <a:ea typeface="SimSun" panose="02010600030101010101" pitchFamily="2" charset="-122"/>
              </a:rPr>
            </a:br>
            <a:r>
              <a:rPr lang="en-US" altLang="zh-CN" sz="3100" dirty="0">
                <a:ea typeface="SimSun" panose="02010600030101010101" pitchFamily="2" charset="-122"/>
              </a:rPr>
              <a:t>What</a:t>
            </a:r>
            <a:r>
              <a:rPr lang="en-GB" altLang="zh-CN" sz="3100" dirty="0">
                <a:ea typeface="SimSun" panose="02010600030101010101" pitchFamily="2" charset="-122"/>
              </a:rPr>
              <a:t> Jesus requires of the church in the last days </a:t>
            </a:r>
            <a:br>
              <a:rPr lang="en-GB" altLang="zh-CN" sz="3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84380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   第二部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4-16</a:t>
            </a:r>
            <a:r>
              <a:rPr lang="zh-CN" altLang="en-US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章</a:t>
            </a:r>
            <a:endParaRPr lang="en-GB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629174"/>
            <a:ext cx="10515599" cy="6141717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1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这些事以后，我观看，见天上开了一道门！那先前听到号角似的话音，又对我说：你上这里来，我要把以后必定发生的事指示你。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立刻，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我已在灵的状态中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，只见一个宝座立于天上，有一位坐在宝座上！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3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看那坐着的，似碧玉红宝石，又有彩虹环绕宝座，仿如翡翠。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4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那宝座四周另有二十四个宝座，坐着二十四位长老，身穿白袍，头戴金桂冠。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5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从宝座发出闪闪电光，隆隆雷声；又有七枝火炬在宝座前燃烧，这就是神的七灵。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宝座前方，有个看似清澈的玻璃海，好像水晶。</a:t>
            </a:r>
            <a:endParaRPr lang="en-GB" altLang="zh-CN" sz="2400">
              <a:effectLst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GB" alt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</a:t>
            </a:r>
            <a:endParaRPr lang="zh-CN" altLang="en-US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776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0"/>
            <a:ext cx="9144000" cy="4103317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zh-CN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启示录  第二部  </a:t>
            </a:r>
            <a:r>
              <a:rPr lang="en-US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en-GB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  <a:t>-</a:t>
            </a:r>
            <a:r>
              <a:rPr lang="en-US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CN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章</a:t>
            </a:r>
            <a:br>
              <a:rPr lang="en-GB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100" dirty="0">
                <a:latin typeface="SimSun" panose="02010600030101010101" pitchFamily="2" charset="-122"/>
                <a:ea typeface="SimSun" panose="02010600030101010101" pitchFamily="2" charset="-122"/>
              </a:rPr>
              <a:t>末世 雅伟神的旨意 快将执行</a:t>
            </a:r>
            <a:br>
              <a:rPr lang="en-GB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700" dirty="0">
                <a:ea typeface="SimSun" panose="02010600030101010101" pitchFamily="2" charset="-122"/>
              </a:rPr>
              <a:t>The Revelation  Part 2:  </a:t>
            </a:r>
            <a:r>
              <a:rPr lang="en-US" altLang="zh-CN" sz="2700" dirty="0">
                <a:ea typeface="SimSun" panose="02010600030101010101" pitchFamily="2" charset="-122"/>
              </a:rPr>
              <a:t>chapters 4-16</a:t>
            </a:r>
            <a:br>
              <a:rPr lang="en-US" altLang="zh-CN" sz="3100" dirty="0">
                <a:ea typeface="SimSun" panose="02010600030101010101" pitchFamily="2" charset="-122"/>
              </a:rPr>
            </a:br>
            <a:br>
              <a:rPr lang="en-GB" altLang="zh-CN" sz="3100" dirty="0">
                <a:ea typeface="SimSun" panose="02010600030101010101" pitchFamily="2" charset="-122"/>
              </a:rPr>
            </a:br>
            <a:r>
              <a:rPr lang="en-GB" altLang="zh-CN" sz="3100" dirty="0">
                <a:ea typeface="SimSun" panose="02010600030101010101" pitchFamily="2" charset="-122"/>
              </a:rPr>
              <a:t>The will of Yahweh God to be executed in the last days</a:t>
            </a:r>
            <a:br>
              <a:rPr lang="en-GB" altLang="zh-CN" sz="3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98353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马太福音 </a:t>
            </a:r>
            <a:r>
              <a:rPr lang="en-US" altLang="zh-CN" sz="20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20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9-13</a:t>
            </a:r>
            <a:r>
              <a:rPr lang="zh-CN" altLang="en-US" sz="20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en-GB" altLang="zh-CN" sz="20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Matthew</a:t>
            </a:r>
            <a:r>
              <a:rPr lang="zh-CN" altLang="en-US" sz="20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zh-CN" sz="20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6: 9-13</a:t>
            </a:r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007221"/>
            <a:ext cx="10515599" cy="5928059"/>
          </a:xfrm>
        </p:spPr>
        <p:txBody>
          <a:bodyPr>
            <a:noAutofit/>
          </a:bodyPr>
          <a:lstStyle/>
          <a:p>
            <a:pPr lvl="2" indent="0">
              <a:lnSpc>
                <a:spcPts val="3500"/>
              </a:lnSpc>
              <a:spcAft>
                <a:spcPts val="800"/>
              </a:spcAft>
              <a:buNone/>
            </a:pPr>
            <a:r>
              <a:rPr lang="en-US" altLang="zh-CN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 </a:t>
            </a:r>
            <a:r>
              <a:rPr lang="zh-CN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我们在天上的父，</a:t>
            </a:r>
            <a:endParaRPr lang="en-GB" altLang="zh-CN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lvl="2" indent="0">
              <a:lnSpc>
                <a:spcPts val="3500"/>
              </a:lnSpc>
              <a:spcAft>
                <a:spcPts val="800"/>
              </a:spcAft>
              <a:buNone/>
            </a:pPr>
            <a:r>
              <a:rPr lang="en-GB" altLang="zh-CN" sz="2400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</a:t>
            </a:r>
            <a:r>
              <a:rPr lang="zh-CN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愿你的名被尊为圣，</a:t>
            </a:r>
            <a:endParaRPr lang="en-GB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lvl="2" indent="0">
              <a:lnSpc>
                <a:spcPts val="3500"/>
              </a:lnSpc>
              <a:spcAft>
                <a:spcPts val="800"/>
              </a:spcAft>
              <a:buNone/>
            </a:pP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愿你的国降临，愿你的旨意行在地上，如同在天上一样。</a:t>
            </a:r>
            <a:endParaRPr lang="en-GB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lvl="2" indent="0">
              <a:lnSpc>
                <a:spcPts val="3500"/>
              </a:lnSpc>
              <a:spcAft>
                <a:spcPts val="800"/>
              </a:spcAft>
              <a:buNone/>
            </a:pP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我们明日的面饼，求你今天就赐予我们。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lvl="2" indent="0">
              <a:lnSpc>
                <a:spcPts val="3500"/>
              </a:lnSpc>
              <a:spcAft>
                <a:spcPts val="800"/>
              </a:spcAft>
              <a:buNone/>
            </a:pPr>
            <a:r>
              <a:rPr lang="en-US" sz="2400" baseline="30000" dirty="0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宽免我们的债，好像我们免别人的债。</a:t>
            </a:r>
            <a:endParaRPr lang="en-GB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lvl="2" indent="0">
              <a:lnSpc>
                <a:spcPts val="3500"/>
              </a:lnSpc>
              <a:spcAft>
                <a:spcPts val="800"/>
              </a:spcAft>
              <a:buNone/>
            </a:pP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求你让我们不至陷入诱惑，救我们摆脱那恶者。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499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2800">
                <a:latin typeface="SimSun" panose="02010600030101010101" pitchFamily="2" charset="-122"/>
                <a:ea typeface="SimSun" panose="02010600030101010101" pitchFamily="2" charset="-122"/>
              </a:rPr>
              <a:t>启示录  第三部  </a:t>
            </a:r>
            <a:r>
              <a:rPr lang="en-US" altLang="zh-CN" sz="2800"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  <a:t>-</a:t>
            </a:r>
            <a:r>
              <a:rPr lang="en-US" altLang="zh-CN" sz="2800"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2800">
                <a:latin typeface="SimSun" panose="02010600030101010101" pitchFamily="2" charset="-122"/>
                <a:ea typeface="SimSun" panose="02010600030101010101" pitchFamily="2" charset="-122"/>
              </a:rPr>
              <a:t>章</a:t>
            </a: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3100">
                <a:ea typeface="SimSun" panose="02010600030101010101" pitchFamily="2" charset="-122"/>
              </a:rPr>
              <a:t>The Revelation  Part 3:  </a:t>
            </a:r>
            <a:r>
              <a:rPr lang="en-US" altLang="zh-CN" sz="3100">
                <a:ea typeface="SimSun" panose="02010600030101010101" pitchFamily="2" charset="-122"/>
              </a:rPr>
              <a:t>chapters 17-20</a:t>
            </a:r>
            <a:br>
              <a:rPr lang="en-GB" altLang="zh-CN" sz="3100">
                <a:ea typeface="SimSun" panose="02010600030101010101" pitchFamily="2" charset="-122"/>
              </a:rPr>
            </a:br>
            <a:br>
              <a:rPr lang="en-GB" altLang="zh-CN" sz="31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99443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2800">
                <a:latin typeface="SimSun" panose="02010600030101010101" pitchFamily="2" charset="-122"/>
                <a:ea typeface="SimSun" panose="02010600030101010101" pitchFamily="2" charset="-122"/>
              </a:rPr>
              <a:t>启示录  第四部  </a:t>
            </a:r>
            <a: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en-US" altLang="zh-CN" sz="280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2800">
                <a:latin typeface="SimSun" panose="02010600030101010101" pitchFamily="2" charset="-122"/>
                <a:ea typeface="SimSun" panose="02010600030101010101" pitchFamily="2" charset="-122"/>
              </a:rPr>
              <a:t>章</a:t>
            </a: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3100">
                <a:ea typeface="SimSun" panose="02010600030101010101" pitchFamily="2" charset="-122"/>
              </a:rPr>
              <a:t>The Revelation  Part 4:  </a:t>
            </a:r>
            <a:r>
              <a:rPr lang="en-US" altLang="zh-CN" sz="3100">
                <a:ea typeface="SimSun" panose="02010600030101010101" pitchFamily="2" charset="-122"/>
              </a:rPr>
              <a:t>chapters 21</a:t>
            </a:r>
            <a:br>
              <a:rPr lang="en-GB" altLang="zh-CN" sz="3100">
                <a:ea typeface="SimSun" panose="02010600030101010101" pitchFamily="2" charset="-122"/>
              </a:rPr>
            </a:br>
            <a:br>
              <a:rPr lang="en-GB" altLang="zh-CN" sz="31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23649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2940</Words>
  <Application>Microsoft Office PowerPoint</Application>
  <PresentationFormat>Widescreen</PresentationFormat>
  <Paragraphs>68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SimSun</vt:lpstr>
      <vt:lpstr>Arial</vt:lpstr>
      <vt:lpstr>Calibri</vt:lpstr>
      <vt:lpstr>Calibri Light</vt:lpstr>
      <vt:lpstr>Office Theme</vt:lpstr>
      <vt:lpstr>2021.04.15</vt:lpstr>
      <vt:lpstr>启示录纵览（5） 启 4-5  天上宝座前的敬拜  Heavenly worship before the throne of Yahweh   the Revelation book survey (5) </vt:lpstr>
      <vt:lpstr>启示录   第一部  1-3章</vt:lpstr>
      <vt:lpstr>启示录  第一部  1-3章  耶稣对末世教会的要求  The Revelation  Part 1:   chapters 1-3  What Jesus requires of the church in the last days  </vt:lpstr>
      <vt:lpstr>启示录   第二部  4-16章</vt:lpstr>
      <vt:lpstr>启示录  第二部  4-16章  末世 雅伟神的旨意 快将执行  The Revelation  Part 2:  chapters 4-16  The will of Yahweh God to be executed in the last days </vt:lpstr>
      <vt:lpstr>马太福音 6：9-13     Matthew 6: 9-13</vt:lpstr>
      <vt:lpstr>启示录  第三部  17-20章   The Revelation  Part 3:  chapters 17-20  </vt:lpstr>
      <vt:lpstr>启示录  第四部  21章   The Revelation  Part 4:  chapters 21  </vt:lpstr>
      <vt:lpstr>启示录 4：1-6a  Revelation  4: 1-6a</vt:lpstr>
      <vt:lpstr>启示录 4：6b-11  Revelation  4: 6b-11 </vt:lpstr>
      <vt:lpstr>启示录 5：1-9a  Revelation  5: 1-9a </vt:lpstr>
      <vt:lpstr>启示录 5：9b-14  Revelation  5: 9b-14 </vt:lpstr>
      <vt:lpstr>约翰福音 1.28-30  John  1: 28-30</vt:lpstr>
      <vt:lpstr>启示录 1：4-8  Revelation  1: 4-8</vt:lpstr>
      <vt:lpstr>启示录 5：9b-14  Revelation  5: 9b-14 </vt:lpstr>
      <vt:lpstr>启示录 19：10  Revelation  19: 10</vt:lpstr>
      <vt:lpstr>约翰福音 4：22-24  John  4: 22-24</vt:lpstr>
      <vt:lpstr>以弗所书 4:11-16  Ephesians  4:11-16 </vt:lpstr>
      <vt:lpstr>启示录纵览（5） 启 4-5  天上宝座前的敬拜  Heavenly worship before the throne of Yahweh   the Revelation book survey (5)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2021.02.11</dc:title>
  <dc:creator>KAHANG</dc:creator>
  <cp:lastModifiedBy>KAHANG</cp:lastModifiedBy>
  <cp:revision>73</cp:revision>
  <dcterms:created xsi:type="dcterms:W3CDTF">2021-01-24T20:16:41Z</dcterms:created>
  <dcterms:modified xsi:type="dcterms:W3CDTF">2021-04-15T16:02:32Z</dcterms:modified>
</cp:coreProperties>
</file>